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66" r:id="rId6"/>
    <p:sldId id="258" r:id="rId7"/>
    <p:sldId id="267" r:id="rId8"/>
    <p:sldId id="268" r:id="rId9"/>
    <p:sldId id="269" r:id="rId10"/>
    <p:sldId id="259" r:id="rId11"/>
    <p:sldId id="270" r:id="rId12"/>
    <p:sldId id="260" r:id="rId13"/>
    <p:sldId id="271" r:id="rId14"/>
    <p:sldId id="261" r:id="rId15"/>
    <p:sldId id="273" r:id="rId16"/>
    <p:sldId id="272" r:id="rId17"/>
    <p:sldId id="274" r:id="rId18"/>
    <p:sldId id="275" r:id="rId19"/>
    <p:sldId id="276" r:id="rId20"/>
    <p:sldId id="277" r:id="rId21"/>
    <p:sldId id="263" r:id="rId22"/>
    <p:sldId id="279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AU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C1C4C71C-5A41-4042-8B49-7F9DB067A140}" type="datetimeFigureOut">
              <a:rPr lang="en-AU" smtClean="0"/>
              <a:t>31/08/2017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A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4BDD6B9-C978-46AA-BD05-AA314B5AB807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ApGzilTwBU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Place and Liveability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Year 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01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Most to least liveable cities 2017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66675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54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sz="2400" dirty="0" smtClean="0"/>
          </a:p>
          <a:p>
            <a:endParaRPr lang="en-AU" sz="2400" dirty="0" smtClean="0"/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Syrian capital of Damascus saw the second biggest decline in liveability, falling 16.1 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points from 2016.</a:t>
            </a: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Damascus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was the lowest-ranked city with a rating of just 30.2 out of 100, scoring poorly in all categories due to Syria’s civil war.</a:t>
            </a:r>
          </a:p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Kiev, the only European city in the bottom ten, performs better for health care and education but has a low stability score due to Ukraine’s ongoing conflict with Russia.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0"/>
            <a:ext cx="4495692" cy="337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39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Safety and Crime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Liveability of a place declines if people fear death or damage to property.</a:t>
            </a:r>
          </a:p>
          <a:p>
            <a:r>
              <a:rPr lang="en-AU" dirty="0" smtClean="0"/>
              <a:t>The Terrorism Risk Index ranks Somalia followed by Pakistan as most at risk countries.</a:t>
            </a:r>
          </a:p>
          <a:p>
            <a:r>
              <a:rPr lang="en-AU" dirty="0" smtClean="0"/>
              <a:t>The Global Peace Index ranks Iceland, New Zealand and Denmark most peaceful. </a:t>
            </a:r>
          </a:p>
          <a:p>
            <a:pPr marL="0" indent="0">
              <a:buNone/>
            </a:pPr>
            <a:r>
              <a:rPr lang="en-AU" dirty="0" smtClean="0"/>
              <a:t>What rank does Australia hold?</a:t>
            </a:r>
          </a:p>
          <a:p>
            <a:pPr marL="0" indent="0">
              <a:buNone/>
            </a:pPr>
            <a:r>
              <a:rPr lang="en-AU" u="sng" dirty="0" smtClean="0"/>
              <a:t>Peace</a:t>
            </a:r>
          </a:p>
          <a:p>
            <a:r>
              <a:rPr lang="en-AU" dirty="0" smtClean="0"/>
              <a:t>Millions of people live in dangerous countries where </a:t>
            </a:r>
            <a:r>
              <a:rPr lang="en-AU" u="sng" dirty="0" smtClean="0"/>
              <a:t>kidnapping</a:t>
            </a:r>
            <a:r>
              <a:rPr lang="en-AU" dirty="0" smtClean="0"/>
              <a:t>, </a:t>
            </a:r>
            <a:r>
              <a:rPr lang="en-AU" u="sng" dirty="0" smtClean="0"/>
              <a:t>murder</a:t>
            </a:r>
            <a:r>
              <a:rPr lang="en-AU" dirty="0" smtClean="0"/>
              <a:t>, </a:t>
            </a:r>
            <a:r>
              <a:rPr lang="en-AU" u="sng" dirty="0" smtClean="0"/>
              <a:t>disease</a:t>
            </a:r>
            <a:r>
              <a:rPr lang="en-AU" dirty="0" smtClean="0"/>
              <a:t>, </a:t>
            </a:r>
            <a:r>
              <a:rPr lang="en-AU" u="sng" dirty="0" smtClean="0"/>
              <a:t>terrorism</a:t>
            </a:r>
            <a:r>
              <a:rPr lang="en-AU" dirty="0" smtClean="0"/>
              <a:t> and </a:t>
            </a:r>
            <a:r>
              <a:rPr lang="en-AU" u="sng" dirty="0" smtClean="0"/>
              <a:t>theft</a:t>
            </a:r>
            <a:r>
              <a:rPr lang="en-AU" dirty="0" smtClean="0"/>
              <a:t> affect well being.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0"/>
            <a:ext cx="1639069" cy="163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943221"/>
            <a:ext cx="1215578" cy="121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66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Global Peace index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Australia ranks……………… # 25</a:t>
            </a:r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5221855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4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Large cities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 smtClean="0">
                <a:solidFill>
                  <a:schemeClr val="accent2"/>
                </a:solidFill>
              </a:rPr>
              <a:t>People have lived in 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c</a:t>
            </a:r>
            <a:r>
              <a:rPr lang="en-AU" dirty="0" smtClean="0">
                <a:solidFill>
                  <a:schemeClr val="accent2"/>
                </a:solidFill>
              </a:rPr>
              <a:t>ities for thousands of 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accent2"/>
                </a:solidFill>
              </a:rPr>
              <a:t>years.</a:t>
            </a:r>
          </a:p>
          <a:p>
            <a:pPr marL="0" indent="0">
              <a:buNone/>
            </a:pPr>
            <a:r>
              <a:rPr lang="en-AU" u="sng" dirty="0" smtClean="0"/>
              <a:t>Cities develop around</a:t>
            </a:r>
            <a:r>
              <a:rPr lang="en-AU" dirty="0" smtClean="0"/>
              <a:t>:</a:t>
            </a:r>
          </a:p>
          <a:p>
            <a:r>
              <a:rPr lang="en-AU" dirty="0" smtClean="0"/>
              <a:t>Trade</a:t>
            </a:r>
          </a:p>
          <a:p>
            <a:r>
              <a:rPr lang="en-AU" dirty="0" smtClean="0"/>
              <a:t>Defence</a:t>
            </a:r>
          </a:p>
          <a:p>
            <a:r>
              <a:rPr lang="en-AU" dirty="0" smtClean="0"/>
              <a:t>Religion</a:t>
            </a:r>
          </a:p>
          <a:p>
            <a:r>
              <a:rPr lang="en-AU" dirty="0" smtClean="0"/>
              <a:t>Culture</a:t>
            </a:r>
          </a:p>
          <a:p>
            <a:r>
              <a:rPr lang="en-AU" dirty="0" smtClean="0"/>
              <a:t>Political power</a:t>
            </a:r>
          </a:p>
          <a:p>
            <a:pPr marL="0" indent="0">
              <a:buNone/>
            </a:pPr>
            <a:r>
              <a:rPr lang="en-AU" dirty="0" smtClean="0"/>
              <a:t>Why would early cities have been located on harbours and rivers?</a:t>
            </a:r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4016291" cy="290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09" y="3444133"/>
            <a:ext cx="28479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5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positives and negatives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b="1" u="sng" dirty="0" smtClean="0"/>
              <a:t>Positives:</a:t>
            </a:r>
          </a:p>
          <a:p>
            <a:pPr marL="0" indent="0">
              <a:buNone/>
            </a:pPr>
            <a:r>
              <a:rPr lang="en-AU" dirty="0" smtClean="0"/>
              <a:t>Efficiency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Convenience</a:t>
            </a:r>
          </a:p>
          <a:p>
            <a:pPr marL="0" indent="0">
              <a:buNone/>
            </a:pPr>
            <a:r>
              <a:rPr lang="en-AU" dirty="0" smtClean="0"/>
              <a:t>Concentration of resources (educational/medical)</a:t>
            </a:r>
          </a:p>
          <a:p>
            <a:pPr marL="0" indent="0">
              <a:buNone/>
            </a:pPr>
            <a:r>
              <a:rPr lang="en-AU" dirty="0" smtClean="0"/>
              <a:t>Better social </a:t>
            </a:r>
            <a:r>
              <a:rPr lang="en-AU" dirty="0" smtClean="0"/>
              <a:t>integration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b="1" u="sng" dirty="0" smtClean="0"/>
              <a:t>Negatives:</a:t>
            </a:r>
          </a:p>
          <a:p>
            <a:pPr marL="0" indent="0">
              <a:buNone/>
            </a:pPr>
            <a:r>
              <a:rPr lang="en-AU" dirty="0" smtClean="0"/>
              <a:t>Crowding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Lack of sanitation</a:t>
            </a:r>
          </a:p>
          <a:p>
            <a:pPr marL="0" indent="0">
              <a:buNone/>
            </a:pPr>
            <a:r>
              <a:rPr lang="en-AU" dirty="0" smtClean="0"/>
              <a:t>Crime</a:t>
            </a:r>
          </a:p>
          <a:p>
            <a:pPr marL="0" indent="0">
              <a:buNone/>
            </a:pPr>
            <a:r>
              <a:rPr lang="en-AU" dirty="0" smtClean="0"/>
              <a:t>Unemployment </a:t>
            </a:r>
          </a:p>
          <a:p>
            <a:pPr marL="0" indent="0">
              <a:buNone/>
            </a:pPr>
            <a:r>
              <a:rPr lang="en-AU" dirty="0" smtClean="0"/>
              <a:t>Slums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202" y="548680"/>
            <a:ext cx="2129459" cy="184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7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Skyscrapers and Sprawl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u="sng" dirty="0" smtClean="0"/>
              <a:t>Housing Density</a:t>
            </a:r>
            <a:r>
              <a:rPr lang="en-AU" dirty="0" smtClean="0"/>
              <a:t>: is the number of dwellings in an area of land. High density housing includes apartments and skyscrapers. In developing countries, millions of people live in slums</a:t>
            </a:r>
            <a:r>
              <a:rPr lang="en-AU" dirty="0" smtClean="0"/>
              <a:t>.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u="sng" dirty="0" smtClean="0"/>
              <a:t>Sprawl:</a:t>
            </a:r>
            <a:r>
              <a:rPr lang="en-AU" dirty="0" smtClean="0"/>
              <a:t> as cities grow, lower density housing spreads outwards from the CBD to surrounding farmland and natural environment. </a:t>
            </a:r>
          </a:p>
          <a:p>
            <a:pPr marL="0" indent="0">
              <a:buNone/>
            </a:pPr>
            <a:r>
              <a:rPr lang="en-AU" dirty="0" smtClean="0"/>
              <a:t>In Australia, the government want to minimise urban sprawl.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FACTS!!</a:t>
            </a:r>
          </a:p>
          <a:p>
            <a:r>
              <a:rPr lang="en-AU" dirty="0" smtClean="0"/>
              <a:t>In Singapore 60% of people live in sky scrapers.</a:t>
            </a:r>
          </a:p>
          <a:p>
            <a:r>
              <a:rPr lang="en-AU" dirty="0" smtClean="0"/>
              <a:t>Mumbai, India houses 34,000 per square km.</a:t>
            </a:r>
          </a:p>
          <a:p>
            <a:pPr marL="0" indent="0">
              <a:buNone/>
            </a:pP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77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skyscrapers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184" y="-5860032"/>
            <a:ext cx="20798136" cy="936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344816" cy="457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2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Urban sprawl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25" y="1556791"/>
            <a:ext cx="7512835" cy="422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40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slums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7263685" cy="388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88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Perception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4400" u="sng" dirty="0" smtClean="0"/>
              <a:t>Perception</a:t>
            </a:r>
            <a:r>
              <a:rPr lang="en-AU" sz="4400" dirty="0" smtClean="0"/>
              <a:t>: </a:t>
            </a:r>
          </a:p>
          <a:p>
            <a:pPr marL="0" indent="0">
              <a:buNone/>
            </a:pPr>
            <a:r>
              <a:rPr lang="en-AU" sz="4400" dirty="0"/>
              <a:t>T</a:t>
            </a:r>
            <a:r>
              <a:rPr lang="en-AU" sz="4400" dirty="0" smtClean="0"/>
              <a:t>he </a:t>
            </a:r>
            <a:r>
              <a:rPr lang="en-AU" sz="4400" dirty="0"/>
              <a:t>way you think about or understand </a:t>
            </a:r>
            <a:r>
              <a:rPr lang="en-AU" sz="4400" dirty="0" smtClean="0"/>
              <a:t>something. </a:t>
            </a:r>
          </a:p>
          <a:p>
            <a:pPr marL="0" indent="0">
              <a:buNone/>
            </a:pPr>
            <a:r>
              <a:rPr lang="en-AU" sz="4400" dirty="0" smtClean="0"/>
              <a:t>It can contain bias. 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11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Slums and apartment building</a:t>
            </a:r>
            <a:br>
              <a:rPr lang="en-AU" dirty="0" smtClean="0"/>
            </a:br>
            <a:r>
              <a:rPr lang="en-AU" dirty="0" smtClean="0"/>
              <a:t>side by side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6" y="1610753"/>
            <a:ext cx="7340393" cy="4194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9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Megacities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u="sng" dirty="0" smtClean="0"/>
              <a:t>Megacity:</a:t>
            </a:r>
            <a:r>
              <a:rPr lang="en-AU" dirty="0" smtClean="0"/>
              <a:t> </a:t>
            </a:r>
            <a:r>
              <a:rPr lang="en-AU" dirty="0"/>
              <a:t>A </a:t>
            </a:r>
            <a:r>
              <a:rPr lang="en-AU" b="1" dirty="0"/>
              <a:t>megacity</a:t>
            </a:r>
            <a:r>
              <a:rPr lang="en-AU" dirty="0"/>
              <a:t> is </a:t>
            </a:r>
            <a:r>
              <a:rPr lang="en-AU" b="1" dirty="0"/>
              <a:t>defined</a:t>
            </a:r>
            <a:r>
              <a:rPr lang="en-AU" dirty="0"/>
              <a:t> by the United Nations as a metropolitan area with a total population of more than 10 million people.</a:t>
            </a:r>
            <a:endParaRPr lang="en-AU" u="sng" dirty="0" smtClean="0"/>
          </a:p>
          <a:p>
            <a:r>
              <a:rPr lang="en-AU" dirty="0" smtClean="0"/>
              <a:t>By </a:t>
            </a:r>
            <a:r>
              <a:rPr lang="en-AU" dirty="0"/>
              <a:t>2025, China, the world’s most populated country, will have eight megacities.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32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Urbanisation and megacities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>
                <a:hlinkClick r:id="rId2"/>
              </a:rPr>
              <a:t>https://www.youtube.com/watch?v=-</a:t>
            </a:r>
            <a:r>
              <a:rPr lang="en-AU" dirty="0" smtClean="0">
                <a:hlinkClick r:id="rId2"/>
              </a:rPr>
              <a:t>ApGzilTwBU</a:t>
            </a:r>
            <a:endParaRPr lang="en-AU" dirty="0" smtClean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Megacities are known as cities with more than __________ million people.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Where in the world are the majority of megacities?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What is the population of Jakarta today?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There is a great ____________ of wealth in Jakarta.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Describe two of the problems faced by Indonesian's living in Jakarta.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What things are World Vision doing to help improve the lives of Indonesians?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297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World population density map 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352928" cy="5013616"/>
          </a:xfrm>
        </p:spPr>
      </p:pic>
    </p:spTree>
    <p:extLst>
      <p:ext uri="{BB962C8B-B14F-4D97-AF65-F5344CB8AC3E}">
        <p14:creationId xmlns:p14="http://schemas.microsoft.com/office/powerpoint/2010/main" val="25936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How many do you see?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7141616" cy="507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6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Perception is influenced by: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Age</a:t>
            </a:r>
            <a:endParaRPr lang="en-AU" dirty="0"/>
          </a:p>
          <a:p>
            <a:r>
              <a:rPr lang="en-AU" dirty="0" smtClean="0"/>
              <a:t>Income</a:t>
            </a:r>
          </a:p>
          <a:p>
            <a:r>
              <a:rPr lang="en-AU" dirty="0" smtClean="0"/>
              <a:t>Household type</a:t>
            </a:r>
            <a:endParaRPr lang="en-AU" dirty="0"/>
          </a:p>
          <a:p>
            <a:r>
              <a:rPr lang="en-AU" dirty="0"/>
              <a:t>Gender</a:t>
            </a:r>
          </a:p>
          <a:p>
            <a:r>
              <a:rPr lang="en-AU" dirty="0"/>
              <a:t>Cultural background</a:t>
            </a:r>
          </a:p>
          <a:p>
            <a:r>
              <a:rPr lang="en-AU" dirty="0" smtClean="0"/>
              <a:t>Education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 smtClean="0"/>
              <a:t>Note these influences. </a:t>
            </a:r>
          </a:p>
          <a:p>
            <a:pPr marL="0" indent="0">
              <a:buNone/>
            </a:pPr>
            <a:r>
              <a:rPr lang="en-AU" dirty="0" smtClean="0"/>
              <a:t>Can you think of three more influences?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14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Contrast different perceptions: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/>
              <a:t>Older people </a:t>
            </a:r>
            <a:r>
              <a:rPr lang="en-AU" dirty="0" err="1" smtClean="0"/>
              <a:t>vs</a:t>
            </a:r>
            <a:r>
              <a:rPr lang="en-AU" dirty="0" smtClean="0"/>
              <a:t> teenagers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People with children </a:t>
            </a:r>
            <a:r>
              <a:rPr lang="en-AU" dirty="0" err="1" smtClean="0"/>
              <a:t>vs</a:t>
            </a:r>
            <a:r>
              <a:rPr lang="en-AU" dirty="0" smtClean="0"/>
              <a:t> people without children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A disabled person and an able bodied person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 smtClean="0"/>
              <a:t>What do you think these different groups believe makes a place liveable?</a:t>
            </a:r>
          </a:p>
          <a:p>
            <a:pPr marL="0" indent="0">
              <a:buNone/>
            </a:pPr>
            <a:r>
              <a:rPr lang="en-AU" dirty="0" smtClean="0"/>
              <a:t>Choose 1 or 2 or 3</a:t>
            </a:r>
          </a:p>
          <a:p>
            <a:pPr marL="0" indent="0">
              <a:buNone/>
            </a:pPr>
            <a:r>
              <a:rPr lang="en-AU" dirty="0" smtClean="0"/>
              <a:t>Discuss with a partner and share with the class.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37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Liveability Ratings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 smtClean="0"/>
              <a:t>General categories to assess liveability:</a:t>
            </a:r>
          </a:p>
          <a:p>
            <a:r>
              <a:rPr lang="en-AU" dirty="0" smtClean="0"/>
              <a:t>Public safety</a:t>
            </a:r>
          </a:p>
          <a:p>
            <a:r>
              <a:rPr lang="en-AU" dirty="0" smtClean="0"/>
              <a:t>Housing affordability</a:t>
            </a:r>
          </a:p>
          <a:p>
            <a:r>
              <a:rPr lang="en-AU" dirty="0" smtClean="0"/>
              <a:t>Aesthetic (attractive)</a:t>
            </a:r>
          </a:p>
          <a:p>
            <a:r>
              <a:rPr lang="en-AU" dirty="0" smtClean="0"/>
              <a:t>Accessibility to transport</a:t>
            </a:r>
          </a:p>
          <a:p>
            <a:r>
              <a:rPr lang="en-AU" dirty="0" smtClean="0"/>
              <a:t>Recreational, educational &amp; health facilities</a:t>
            </a:r>
          </a:p>
          <a:p>
            <a:r>
              <a:rPr lang="en-AU" dirty="0" smtClean="0"/>
              <a:t>Utilities (electricity, water, sewerage systems)</a:t>
            </a:r>
          </a:p>
          <a:p>
            <a:r>
              <a:rPr lang="en-AU" dirty="0" smtClean="0"/>
              <a:t>Environmental (climate, open space, air quality)</a:t>
            </a:r>
          </a:p>
          <a:p>
            <a:r>
              <a:rPr lang="en-AU" dirty="0" smtClean="0"/>
              <a:t>Telecommunications infrastructure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450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City </a:t>
            </a:r>
            <a:r>
              <a:rPr lang="en-AU" dirty="0" err="1" smtClean="0"/>
              <a:t>vs</a:t>
            </a:r>
            <a:r>
              <a:rPr lang="en-AU" dirty="0" smtClean="0"/>
              <a:t> country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City – What are the advantages?</a:t>
            </a:r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Greater range of jobs</a:t>
            </a:r>
          </a:p>
          <a:p>
            <a:r>
              <a:rPr lang="en-AU" dirty="0" smtClean="0"/>
              <a:t>Access to a wide range of shops and services</a:t>
            </a:r>
          </a:p>
          <a:p>
            <a:r>
              <a:rPr lang="en-AU" dirty="0" smtClean="0"/>
              <a:t>Greater choice of schools</a:t>
            </a:r>
          </a:p>
          <a:p>
            <a:r>
              <a:rPr lang="en-AU" dirty="0" smtClean="0"/>
              <a:t>More entertainment options</a:t>
            </a:r>
          </a:p>
          <a:p>
            <a:r>
              <a:rPr lang="en-AU" dirty="0" smtClean="0"/>
              <a:t>Faster pace of life</a:t>
            </a:r>
          </a:p>
          <a:p>
            <a:r>
              <a:rPr lang="en-AU" dirty="0" smtClean="0"/>
              <a:t>Access to a wide range of medical facilities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Think of three disadvantages.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51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City </a:t>
            </a:r>
            <a:r>
              <a:rPr lang="en-AU" dirty="0" err="1" smtClean="0"/>
              <a:t>vs</a:t>
            </a:r>
            <a:r>
              <a:rPr lang="en-AU" dirty="0" smtClean="0"/>
              <a:t> country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Country – What are the advantages?</a:t>
            </a:r>
          </a:p>
          <a:p>
            <a:r>
              <a:rPr lang="en-AU" dirty="0" smtClean="0"/>
              <a:t>Space</a:t>
            </a:r>
          </a:p>
          <a:p>
            <a:r>
              <a:rPr lang="en-AU" dirty="0" smtClean="0"/>
              <a:t>Lack of crowds</a:t>
            </a:r>
          </a:p>
          <a:p>
            <a:r>
              <a:rPr lang="en-AU" dirty="0" smtClean="0"/>
              <a:t>Cleaner air and less pollution</a:t>
            </a:r>
          </a:p>
          <a:p>
            <a:r>
              <a:rPr lang="en-AU" dirty="0" smtClean="0"/>
              <a:t>Cheaper housing</a:t>
            </a:r>
          </a:p>
          <a:p>
            <a:r>
              <a:rPr lang="en-AU" dirty="0" smtClean="0"/>
              <a:t>More opportunities for outdoor activities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 smtClean="0"/>
              <a:t>Think of three disadvantages.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03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City </a:t>
            </a:r>
            <a:r>
              <a:rPr lang="en-AU" dirty="0" err="1" smtClean="0"/>
              <a:t>vs</a:t>
            </a:r>
            <a:r>
              <a:rPr lang="en-AU" dirty="0" smtClean="0"/>
              <a:t> country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When you are an adult do you think you will live in a city or in the country?</a:t>
            </a: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Name a place you would like to live.</a:t>
            </a: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Why do you think so?</a:t>
            </a: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What is important to </a:t>
            </a:r>
            <a:r>
              <a:rPr lang="en-AU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for liveability?</a:t>
            </a: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Will your needs and perceptions change over time? Why?  Why not?</a:t>
            </a:r>
          </a:p>
          <a:p>
            <a:pPr marL="0" indent="0">
              <a:buNone/>
            </a:pP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Discuss these questions in a group.</a:t>
            </a:r>
          </a:p>
          <a:p>
            <a:pPr marL="0" indent="0">
              <a:buNone/>
            </a:pP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4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387</TotalTime>
  <Words>696</Words>
  <Application>Microsoft Office PowerPoint</Application>
  <PresentationFormat>On-screen Show (4:3)</PresentationFormat>
  <Paragraphs>131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Opulent</vt:lpstr>
      <vt:lpstr>Place and Liveability</vt:lpstr>
      <vt:lpstr>Perception</vt:lpstr>
      <vt:lpstr>How many do you see?</vt:lpstr>
      <vt:lpstr>Perception is influenced by:</vt:lpstr>
      <vt:lpstr>Contrast different perceptions:</vt:lpstr>
      <vt:lpstr>Liveability Ratings</vt:lpstr>
      <vt:lpstr>City vs country</vt:lpstr>
      <vt:lpstr>City vs country</vt:lpstr>
      <vt:lpstr>City vs country</vt:lpstr>
      <vt:lpstr>Most to least liveable cities 2017 </vt:lpstr>
      <vt:lpstr>PowerPoint Presentation</vt:lpstr>
      <vt:lpstr>Safety and Crime</vt:lpstr>
      <vt:lpstr>Global Peace index</vt:lpstr>
      <vt:lpstr>Large cities</vt:lpstr>
      <vt:lpstr>     positives and negatives</vt:lpstr>
      <vt:lpstr>Skyscrapers and Sprawl</vt:lpstr>
      <vt:lpstr>skyscrapers</vt:lpstr>
      <vt:lpstr>Urban sprawl</vt:lpstr>
      <vt:lpstr>slums</vt:lpstr>
      <vt:lpstr>Slums and apartment building side by side </vt:lpstr>
      <vt:lpstr>Megacities</vt:lpstr>
      <vt:lpstr>Urbanisation and megacities</vt:lpstr>
      <vt:lpstr>World population density map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 and Liveability</dc:title>
  <dc:creator>ALLENBY Rebecca</dc:creator>
  <cp:lastModifiedBy>GOODWIN Nina</cp:lastModifiedBy>
  <cp:revision>43</cp:revision>
  <dcterms:created xsi:type="dcterms:W3CDTF">2017-08-30T08:47:22Z</dcterms:created>
  <dcterms:modified xsi:type="dcterms:W3CDTF">2017-08-31T09:28:39Z</dcterms:modified>
</cp:coreProperties>
</file>